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FFB66-7BE5-3C96-E78B-5649F18DEA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5385A3-A79F-520E-B7AC-B76B70E2E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97102-6791-BDD9-4CCE-FDD75B564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4A39-B051-401E-BEC8-0595997BDF90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8A6B6-5514-A4DD-A107-385A2F76F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0435B-5A7B-B537-396B-4CA120B9A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C275-DC2C-45D1-97C7-B93DD83F4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3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501B3-A09F-4A42-4B74-DCD47B934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BE4499-DDD3-1783-92DC-37DEC4B00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04EF8-4ACE-741F-F37B-50F53A046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4A39-B051-401E-BEC8-0595997BDF90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8949D-90E5-4EAB-84A6-649E75947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79C61-829A-764F-572B-3D9382672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C275-DC2C-45D1-97C7-B93DD83F4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77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AF5607-D646-FB6D-CAE9-93B1A6015D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34A305-4C80-9FCF-9D5D-AFD64A778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073D9-0CF6-4CFE-510A-CE62DEFC5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4A39-B051-401E-BEC8-0595997BDF90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979A3-9661-F6C3-1D96-63BBF5D75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4FFFD-3EFC-4CB2-D58A-D9DE00ECD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C275-DC2C-45D1-97C7-B93DD83F4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2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E693F-4126-DC53-102B-6929F924D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14E0B-32AD-E6F8-3F06-DA23F15F0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9F9B3-4E74-B1E5-0E5B-8D1ABC9C2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4A39-B051-401E-BEC8-0595997BDF90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BA721-9244-9C15-2BB1-13AB54A7E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2C662-0832-1B38-FC91-79A5915C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C275-DC2C-45D1-97C7-B93DD83F4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3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ABB5E-32E3-1C33-9B69-10B4DA887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ADBB7-D241-89C9-F795-A65EFAADF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1546F-3806-514E-77EF-13D68E77F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4A39-B051-401E-BEC8-0595997BDF90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E16F9-E5C1-9514-FBC0-A4FE6D2B2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56DED-75CF-BE21-E561-596CD9F55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C275-DC2C-45D1-97C7-B93DD83F4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7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0D9DA-7ECB-0B49-C347-B4E76602E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8BA37-8F92-D965-C2F0-129A823951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97104-0524-9DE5-4A99-5892AD621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C40627-CB00-B99A-E4A3-17EA5D818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4A39-B051-401E-BEC8-0595997BDF90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1FE83F-2BFB-F4BD-4CEF-0F7FE4C39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3FA357-A69D-9F7F-3DFE-A6481234F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C275-DC2C-45D1-97C7-B93DD83F4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8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393FF-326E-2832-A040-86C20BDF7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65FCA2-9665-18F0-8B46-379F33FBF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5DF27F-E59D-8FD8-4178-C5B229647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4DD0F4-8434-86D0-D538-1B7E7C5F29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6D4DBB-9E07-ED72-35A7-5BF8E73E0D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9E1158-9CA1-80EF-CC72-E89CD1BC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4A39-B051-401E-BEC8-0595997BDF90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F9BB09-D29B-6534-975F-336DF852A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D9BDAC-8795-AD4C-137C-9386E329A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C275-DC2C-45D1-97C7-B93DD83F4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0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60B6B-B526-B6E1-418F-AB6E7B1A2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EF6CD5-2277-1E92-5781-8A1E8A01D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4A39-B051-401E-BEC8-0595997BDF90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4A6208-D184-5D2A-6BC2-8CD5C7DBF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CF066C-5B84-5A06-3136-A65E3CD8D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C275-DC2C-45D1-97C7-B93DD83F4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0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8D5BF6-204F-332B-99BF-BB7215ACF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4A39-B051-401E-BEC8-0595997BDF90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C9ABFB-C6A4-77D9-3EF4-E68061E3C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6C4E3F-4EE3-5F49-639A-369852ECB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C275-DC2C-45D1-97C7-B93DD83F4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2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F408D-8E52-43F1-D7A5-359D41D18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EF1C8-4C13-87A4-7C1F-BDC81601D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F558C-6280-85AC-2858-3F72A7733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5C295-23E6-7312-ED9E-A789B1853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4A39-B051-401E-BEC8-0595997BDF90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945E42-3750-DA96-3D20-3F057DAC7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F27D0-7DC8-0EF1-B5C6-5BC0992E5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C275-DC2C-45D1-97C7-B93DD83F4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9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6FA83-9B46-80EE-9F00-3EB99DE22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5466A1-FC66-4FEE-A46B-AB5B32E161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7DF9F4-DC7B-636D-3926-27A4EBA0F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8992DA-9556-48DF-9184-4D77665C9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4A39-B051-401E-BEC8-0595997BDF90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299F1F-1703-F027-F492-33E348B70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90CD4-ABB9-4857-3CC7-3F5DC7CA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C275-DC2C-45D1-97C7-B93DD83F4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6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9CF723-6F4C-E6D2-809B-C59D416D5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05168-76A6-E0EE-2890-89CC00976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13C46-3440-C2B5-DC03-240748C24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04A39-B051-401E-BEC8-0595997BDF90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ADCED-3C19-5BA5-AC15-50F89C016B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5CE37-D120-E202-2628-1653393022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CC275-DC2C-45D1-97C7-B93DD83F4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3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Erin.ward@uchealth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F9C01-0878-76D7-1944-F5465DD84B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327" y="1910928"/>
            <a:ext cx="9568784" cy="2387600"/>
          </a:xfrm>
        </p:spPr>
        <p:txBody>
          <a:bodyPr anchor="ctr"/>
          <a:lstStyle/>
          <a:p>
            <a:r>
              <a:rPr lang="en-US" dirty="0"/>
              <a:t>Trauma Narrator Report Build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03C179-8136-CF2A-F6DB-A7F3CFC087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4117" y="4617106"/>
            <a:ext cx="9144000" cy="1655762"/>
          </a:xfrm>
        </p:spPr>
        <p:txBody>
          <a:bodyPr anchor="b"/>
          <a:lstStyle/>
          <a:p>
            <a:pPr algn="r"/>
            <a:r>
              <a:rPr lang="en-US" dirty="0"/>
              <a:t>Erin Ward BSN, CEN, TCRN</a:t>
            </a:r>
          </a:p>
        </p:txBody>
      </p:sp>
    </p:spTree>
    <p:extLst>
      <p:ext uri="{BB962C8B-B14F-4D97-AF65-F5344CB8AC3E}">
        <p14:creationId xmlns:p14="http://schemas.microsoft.com/office/powerpoint/2010/main" val="3991347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D979ABA-06B8-807C-8CE8-02AD49C60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115" y="531019"/>
            <a:ext cx="11478936" cy="68784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495A87E-16E0-F025-7BCC-EF0895AF62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0" y="1237286"/>
            <a:ext cx="4060030" cy="5340711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8D61DC7-5AB5-781B-62FC-D1D952A2730F}"/>
              </a:ext>
            </a:extLst>
          </p:cNvPr>
          <p:cNvSpPr/>
          <p:nvPr/>
        </p:nvSpPr>
        <p:spPr>
          <a:xfrm>
            <a:off x="8137321" y="478172"/>
            <a:ext cx="729842" cy="3523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B6AF93D-E81C-EA8E-1493-0EEB41BE50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476" y="1300293"/>
            <a:ext cx="5643208" cy="304520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4104E18-04AA-3A3B-99AB-2CB6FED83DB5}"/>
              </a:ext>
            </a:extLst>
          </p:cNvPr>
          <p:cNvSpPr txBox="1"/>
          <p:nvPr/>
        </p:nvSpPr>
        <p:spPr>
          <a:xfrm>
            <a:off x="1209299" y="4510280"/>
            <a:ext cx="3933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Modified existing EPIC (ED ASAP) report to create trauma specific report. </a:t>
            </a:r>
          </a:p>
        </p:txBody>
      </p:sp>
    </p:spTree>
    <p:extLst>
      <p:ext uri="{BB962C8B-B14F-4D97-AF65-F5344CB8AC3E}">
        <p14:creationId xmlns:p14="http://schemas.microsoft.com/office/powerpoint/2010/main" val="2151188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8900611-BDB8-4544-23DF-B7CC956F5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5276" y="222305"/>
            <a:ext cx="7497238" cy="525024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7DDB151-B216-FA26-BCB2-AF14759A3E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1372" y="193496"/>
            <a:ext cx="7521350" cy="25511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065C8E-C835-C6F2-4445-2D9A41D1A5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107" y="1184901"/>
            <a:ext cx="2046741" cy="237658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07D4FF3-907C-5FD8-965D-27FBDE652458}"/>
              </a:ext>
            </a:extLst>
          </p:cNvPr>
          <p:cNvSpPr/>
          <p:nvPr/>
        </p:nvSpPr>
        <p:spPr>
          <a:xfrm>
            <a:off x="1770077" y="1124125"/>
            <a:ext cx="469784" cy="4026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E62B0DA-0421-4958-7E71-C50FAB396737}"/>
              </a:ext>
            </a:extLst>
          </p:cNvPr>
          <p:cNvCxnSpPr/>
          <p:nvPr/>
        </p:nvCxnSpPr>
        <p:spPr>
          <a:xfrm flipV="1">
            <a:off x="2483141" y="637563"/>
            <a:ext cx="1778466" cy="46139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FB1925F-EF30-5969-9266-99C1497BBDB0}"/>
              </a:ext>
            </a:extLst>
          </p:cNvPr>
          <p:cNvSpPr txBox="1"/>
          <p:nvPr/>
        </p:nvSpPr>
        <p:spPr>
          <a:xfrm>
            <a:off x="6610525" y="1484851"/>
            <a:ext cx="438744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Choose the date range you want to evaluate.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37AEE7-7C25-2DA1-AF98-8B346EF06B2F}"/>
              </a:ext>
            </a:extLst>
          </p:cNvPr>
          <p:cNvSpPr txBox="1"/>
          <p:nvPr/>
        </p:nvSpPr>
        <p:spPr>
          <a:xfrm>
            <a:off x="6560190" y="5620624"/>
            <a:ext cx="3909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Run report when you are ready. </a:t>
            </a:r>
          </a:p>
          <a:p>
            <a:r>
              <a:rPr lang="en-US" dirty="0"/>
              <a:t>Next slides show how to modify report. </a:t>
            </a:r>
          </a:p>
        </p:txBody>
      </p:sp>
    </p:spTree>
    <p:extLst>
      <p:ext uri="{BB962C8B-B14F-4D97-AF65-F5344CB8AC3E}">
        <p14:creationId xmlns:p14="http://schemas.microsoft.com/office/powerpoint/2010/main" val="2710561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2F822C-BDB4-47CA-880D-46A418122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434" y="875350"/>
            <a:ext cx="8005665" cy="569152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60E44DB-D1A2-3350-CDDF-EE15F74C798A}"/>
              </a:ext>
            </a:extLst>
          </p:cNvPr>
          <p:cNvSpPr txBox="1"/>
          <p:nvPr/>
        </p:nvSpPr>
        <p:spPr>
          <a:xfrm>
            <a:off x="872454" y="453006"/>
            <a:ext cx="4169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to modify/edit the data in the report: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A3CC8A-71F6-FE7E-FA8E-A31D14D5AD33}"/>
              </a:ext>
            </a:extLst>
          </p:cNvPr>
          <p:cNvSpPr/>
          <p:nvPr/>
        </p:nvSpPr>
        <p:spPr>
          <a:xfrm>
            <a:off x="2533475" y="1174459"/>
            <a:ext cx="696286" cy="32717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52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DF4218-F37A-7639-AABC-D9A27064A1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581" y="791758"/>
            <a:ext cx="7090322" cy="50240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5293B5-FD46-258B-7DEA-39879203D7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5775" y="567790"/>
            <a:ext cx="3286696" cy="27714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DD11154-3759-FF85-191C-0B21A6B7F3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3340" y="3655972"/>
            <a:ext cx="3330513" cy="2758205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731153E-3F88-5F30-756A-574F2A515A00}"/>
              </a:ext>
            </a:extLst>
          </p:cNvPr>
          <p:cNvCxnSpPr/>
          <p:nvPr/>
        </p:nvCxnSpPr>
        <p:spPr>
          <a:xfrm>
            <a:off x="3699545" y="2734811"/>
            <a:ext cx="49495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95C2102-E4CA-A824-C2B7-C4AEB4E3048C}"/>
              </a:ext>
            </a:extLst>
          </p:cNvPr>
          <p:cNvSpPr txBox="1"/>
          <p:nvPr/>
        </p:nvSpPr>
        <p:spPr>
          <a:xfrm>
            <a:off x="243281" y="5897461"/>
            <a:ext cx="7776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Any data point on the available column side can be added to the report (Selected column). It took lots of trial and error to determine which field were beneficial. </a:t>
            </a:r>
          </a:p>
        </p:txBody>
      </p:sp>
    </p:spTree>
    <p:extLst>
      <p:ext uri="{BB962C8B-B14F-4D97-AF65-F5344CB8AC3E}">
        <p14:creationId xmlns:p14="http://schemas.microsoft.com/office/powerpoint/2010/main" val="2568781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C18331B-E7B7-CCB2-470A-0841DD04C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277" y="1459684"/>
            <a:ext cx="9232588" cy="500098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F441934-0B65-6AB7-78C6-FABA937172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925" y="227369"/>
            <a:ext cx="4094373" cy="402738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E474453-EA90-F2D3-8905-B6A76DAEF264}"/>
              </a:ext>
            </a:extLst>
          </p:cNvPr>
          <p:cNvSpPr txBox="1"/>
          <p:nvPr/>
        </p:nvSpPr>
        <p:spPr>
          <a:xfrm>
            <a:off x="4823670" y="520117"/>
            <a:ext cx="4974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on the hour glass to see ALL available fields to add.  You can search key words/phrases.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1D78FF2-E795-69AA-C0E4-10315C7A65B6}"/>
              </a:ext>
            </a:extLst>
          </p:cNvPr>
          <p:cNvCxnSpPr>
            <a:cxnSpLocks/>
          </p:cNvCxnSpPr>
          <p:nvPr/>
        </p:nvCxnSpPr>
        <p:spPr>
          <a:xfrm flipH="1">
            <a:off x="4043494" y="947956"/>
            <a:ext cx="704675" cy="43622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372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669817-5A76-1E74-D3A7-03A392D197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010" y="839755"/>
            <a:ext cx="7187712" cy="508518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2ACD9F5-2179-6150-1E30-D765158D55FF}"/>
              </a:ext>
            </a:extLst>
          </p:cNvPr>
          <p:cNvSpPr txBox="1"/>
          <p:nvPr/>
        </p:nvSpPr>
        <p:spPr>
          <a:xfrm>
            <a:off x="2952925" y="5964572"/>
            <a:ext cx="7231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Once the report is made, you can share with others in your organization.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10D58A2-EF99-6238-520E-180BAF782A7D}"/>
              </a:ext>
            </a:extLst>
          </p:cNvPr>
          <p:cNvCxnSpPr/>
          <p:nvPr/>
        </p:nvCxnSpPr>
        <p:spPr>
          <a:xfrm flipV="1">
            <a:off x="6358855" y="5402510"/>
            <a:ext cx="151002" cy="40267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534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0D3208-6816-31B1-F26C-E51082B96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47" y="4615816"/>
            <a:ext cx="11918135" cy="3306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A00E01-40AE-EA63-7D0F-DB58A5F94E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7644" y="5174257"/>
            <a:ext cx="9319284" cy="3848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DBBBAAA-DBCA-5823-2609-8FA9149A48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247" y="1040502"/>
            <a:ext cx="11109820" cy="124607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A7D603A-BDCF-272C-41D7-80FEC57AD7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8796" y="2398879"/>
            <a:ext cx="1962424" cy="195289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4F2FF2-061E-5969-A9D4-B26387CA817E}"/>
              </a:ext>
            </a:extLst>
          </p:cNvPr>
          <p:cNvSpPr txBox="1"/>
          <p:nvPr/>
        </p:nvSpPr>
        <p:spPr>
          <a:xfrm>
            <a:off x="453005" y="620785"/>
            <a:ext cx="4613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After the report is run, results display in EPIC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82AA6D-771A-9ADE-D4F9-A6DA301C4B82}"/>
              </a:ext>
            </a:extLst>
          </p:cNvPr>
          <p:cNvSpPr txBox="1"/>
          <p:nvPr/>
        </p:nvSpPr>
        <p:spPr>
          <a:xfrm>
            <a:off x="6333689" y="3020037"/>
            <a:ext cx="3313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Results are exportable into excel.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9016A9D-0927-2BC8-9416-690FB6D55B69}"/>
              </a:ext>
            </a:extLst>
          </p:cNvPr>
          <p:cNvCxnSpPr>
            <a:cxnSpLocks/>
          </p:cNvCxnSpPr>
          <p:nvPr/>
        </p:nvCxnSpPr>
        <p:spPr>
          <a:xfrm flipH="1">
            <a:off x="11442583" y="1535185"/>
            <a:ext cx="109057" cy="120801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0C18BADA-0195-0D3C-B3C8-35EEBFA03851}"/>
              </a:ext>
            </a:extLst>
          </p:cNvPr>
          <p:cNvSpPr/>
          <p:nvPr/>
        </p:nvSpPr>
        <p:spPr>
          <a:xfrm>
            <a:off x="11476139" y="1275127"/>
            <a:ext cx="176169" cy="22650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A35ACB-B3A8-368E-C2F2-D5E878545D16}"/>
              </a:ext>
            </a:extLst>
          </p:cNvPr>
          <p:cNvSpPr/>
          <p:nvPr/>
        </p:nvSpPr>
        <p:spPr>
          <a:xfrm>
            <a:off x="9984297" y="4078449"/>
            <a:ext cx="1147894" cy="22650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58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09C102-7E09-6577-BD84-05084CE01F6E}"/>
              </a:ext>
            </a:extLst>
          </p:cNvPr>
          <p:cNvSpPr txBox="1"/>
          <p:nvPr/>
        </p:nvSpPr>
        <p:spPr>
          <a:xfrm>
            <a:off x="796954" y="1577130"/>
            <a:ext cx="76088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Highly recommended starting with the EPIC experts.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Our initial report was created by the ED EPIC ASAP Analyst.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 updated report as needed to best suit evolving trauma PI needs.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Feel free to contact me with any questions.  Happy to talk or meet on teams.</a:t>
            </a:r>
          </a:p>
          <a:p>
            <a:r>
              <a:rPr lang="en-US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7893F9-192A-6C53-F5D6-AD8455242E44}"/>
              </a:ext>
            </a:extLst>
          </p:cNvPr>
          <p:cNvSpPr txBox="1"/>
          <p:nvPr/>
        </p:nvSpPr>
        <p:spPr>
          <a:xfrm>
            <a:off x="3993159" y="604007"/>
            <a:ext cx="3674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Thoughts, tips, tricks: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4BD647-4511-F9CD-F63E-1F8E8E9805CE}"/>
              </a:ext>
            </a:extLst>
          </p:cNvPr>
          <p:cNvSpPr txBox="1"/>
          <p:nvPr/>
        </p:nvSpPr>
        <p:spPr>
          <a:xfrm>
            <a:off x="8039100" y="5305425"/>
            <a:ext cx="3905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Erin Ward</a:t>
            </a:r>
          </a:p>
          <a:p>
            <a:r>
              <a:rPr lang="en-US" dirty="0">
                <a:hlinkClick r:id="rId2"/>
              </a:rPr>
              <a:t>Erin.Ward@UCHealth.com</a:t>
            </a:r>
            <a:endParaRPr lang="en-US" dirty="0"/>
          </a:p>
          <a:p>
            <a:r>
              <a:rPr lang="en-US" dirty="0"/>
              <a:t>UC Health West Chester Hospital Trauma PI Coordinator</a:t>
            </a:r>
          </a:p>
        </p:txBody>
      </p:sp>
    </p:spTree>
    <p:extLst>
      <p:ext uri="{BB962C8B-B14F-4D97-AF65-F5344CB8AC3E}">
        <p14:creationId xmlns:p14="http://schemas.microsoft.com/office/powerpoint/2010/main" val="3705996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218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Trauma Narrator Report Build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Trauma Narrator Report Build</dc:title>
  <dc:creator>Ward, Erin</dc:creator>
  <cp:lastModifiedBy>Brodsky, Jenifer</cp:lastModifiedBy>
  <cp:revision>1</cp:revision>
  <dcterms:created xsi:type="dcterms:W3CDTF">2023-09-07T12:27:09Z</dcterms:created>
  <dcterms:modified xsi:type="dcterms:W3CDTF">2023-09-18T11:09:30Z</dcterms:modified>
</cp:coreProperties>
</file>